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1664EE-2BCE-410D-AD69-6474E47C555C}" v="9" dt="2025-07-06T00:39:27.8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70" d="100"/>
          <a:sy n="70" d="100"/>
        </p:scale>
        <p:origin x="1038" y="6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Relationship Id="rId14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yeremeh Williams" userId="50091d51-a052-420d-88a9-aee95f4cc9d8" providerId="ADAL" clId="{C21664EE-2BCE-410D-AD69-6474E47C555C}"/>
    <pc:docChg chg="undo custSel modSld">
      <pc:chgData name="Kyeremeh Williams" userId="50091d51-a052-420d-88a9-aee95f4cc9d8" providerId="ADAL" clId="{C21664EE-2BCE-410D-AD69-6474E47C555C}" dt="2025-07-06T00:42:04.355" v="737" actId="20577"/>
      <pc:docMkLst>
        <pc:docMk/>
      </pc:docMkLst>
      <pc:sldChg chg="addSp delSp modSp mod">
        <pc:chgData name="Kyeremeh Williams" userId="50091d51-a052-420d-88a9-aee95f4cc9d8" providerId="ADAL" clId="{C21664EE-2BCE-410D-AD69-6474E47C555C}" dt="2025-07-06T00:42:04.355" v="737" actId="20577"/>
        <pc:sldMkLst>
          <pc:docMk/>
          <pc:sldMk cId="2121793513" sldId="2147469968"/>
        </pc:sldMkLst>
        <pc:spChg chg="add del">
          <ac:chgData name="Kyeremeh Williams" userId="50091d51-a052-420d-88a9-aee95f4cc9d8" providerId="ADAL" clId="{C21664EE-2BCE-410D-AD69-6474E47C555C}" dt="2025-07-06T00:02:27.303" v="551" actId="931"/>
          <ac:spMkLst>
            <pc:docMk/>
            <pc:sldMk cId="2121793513" sldId="2147469968"/>
            <ac:spMk id="2" creationId="{1B0A45FC-5AD3-7EAA-7495-020164272EE9}"/>
          </ac:spMkLst>
        </pc:spChg>
        <pc:spChg chg="add del mod">
          <ac:chgData name="Kyeremeh Williams" userId="50091d51-a052-420d-88a9-aee95f4cc9d8" providerId="ADAL" clId="{C21664EE-2BCE-410D-AD69-6474E47C555C}" dt="2025-07-06T00:37:51.994" v="707" actId="931"/>
          <ac:spMkLst>
            <pc:docMk/>
            <pc:sldMk cId="2121793513" sldId="2147469968"/>
            <ac:spMk id="3" creationId="{842F2546-8073-E089-5D5C-CCE67F74A33A}"/>
          </ac:spMkLst>
        </pc:spChg>
        <pc:spChg chg="del">
          <ac:chgData name="Kyeremeh Williams" userId="50091d51-a052-420d-88a9-aee95f4cc9d8" providerId="ADAL" clId="{C21664EE-2BCE-410D-AD69-6474E47C555C}" dt="2025-07-06T00:02:56.372" v="555" actId="931"/>
          <ac:spMkLst>
            <pc:docMk/>
            <pc:sldMk cId="2121793513" sldId="2147469968"/>
            <ac:spMk id="4" creationId="{BA63F35E-9DAA-CE0B-C6AE-B562C66D64E2}"/>
          </ac:spMkLst>
        </pc:spChg>
        <pc:spChg chg="del">
          <ac:chgData name="Kyeremeh Williams" userId="50091d51-a052-420d-88a9-aee95f4cc9d8" providerId="ADAL" clId="{C21664EE-2BCE-410D-AD69-6474E47C555C}" dt="2025-07-06T00:03:09.394" v="558" actId="931"/>
          <ac:spMkLst>
            <pc:docMk/>
            <pc:sldMk cId="2121793513" sldId="2147469968"/>
            <ac:spMk id="5" creationId="{4101875F-0AA0-6482-8972-1528C4521D02}"/>
          </ac:spMkLst>
        </pc:spChg>
        <pc:spChg chg="mod">
          <ac:chgData name="Kyeremeh Williams" userId="50091d51-a052-420d-88a9-aee95f4cc9d8" providerId="ADAL" clId="{C21664EE-2BCE-410D-AD69-6474E47C555C}" dt="2025-07-05T23:02:25.344" v="121" actId="20577"/>
          <ac:spMkLst>
            <pc:docMk/>
            <pc:sldMk cId="2121793513" sldId="2147469968"/>
            <ac:spMk id="12" creationId="{02492890-64D5-97F0-EDA7-1B9FE3F1DB0F}"/>
          </ac:spMkLst>
        </pc:spChg>
        <pc:spChg chg="mod">
          <ac:chgData name="Kyeremeh Williams" userId="50091d51-a052-420d-88a9-aee95f4cc9d8" providerId="ADAL" clId="{C21664EE-2BCE-410D-AD69-6474E47C555C}" dt="2025-07-06T00:14:32.296" v="571" actId="20577"/>
          <ac:spMkLst>
            <pc:docMk/>
            <pc:sldMk cId="2121793513" sldId="2147469968"/>
            <ac:spMk id="13" creationId="{EA717541-C172-3173-A454-8C1187774E56}"/>
          </ac:spMkLst>
        </pc:spChg>
        <pc:spChg chg="mod">
          <ac:chgData name="Kyeremeh Williams" userId="50091d51-a052-420d-88a9-aee95f4cc9d8" providerId="ADAL" clId="{C21664EE-2BCE-410D-AD69-6474E47C555C}" dt="2025-07-06T00:06:24.278" v="561" actId="20577"/>
          <ac:spMkLst>
            <pc:docMk/>
            <pc:sldMk cId="2121793513" sldId="2147469968"/>
            <ac:spMk id="14" creationId="{9EDD9E76-2FA5-C5AC-4AE8-E90BB9C69233}"/>
          </ac:spMkLst>
        </pc:spChg>
        <pc:spChg chg="mod">
          <ac:chgData name="Kyeremeh Williams" userId="50091d51-a052-420d-88a9-aee95f4cc9d8" providerId="ADAL" clId="{C21664EE-2BCE-410D-AD69-6474E47C555C}" dt="2025-07-05T23:05:27.988" v="276" actId="20577"/>
          <ac:spMkLst>
            <pc:docMk/>
            <pc:sldMk cId="2121793513" sldId="2147469968"/>
            <ac:spMk id="15" creationId="{574247FF-CD6D-518C-1D39-697668ADFE66}"/>
          </ac:spMkLst>
        </pc:spChg>
        <pc:spChg chg="mod">
          <ac:chgData name="Kyeremeh Williams" userId="50091d51-a052-420d-88a9-aee95f4cc9d8" providerId="ADAL" clId="{C21664EE-2BCE-410D-AD69-6474E47C555C}" dt="2025-07-05T23:51:44.665" v="534" actId="20577"/>
          <ac:spMkLst>
            <pc:docMk/>
            <pc:sldMk cId="2121793513" sldId="2147469968"/>
            <ac:spMk id="24" creationId="{FEF38B39-1A88-35C8-8E1A-903B4AF648A6}"/>
          </ac:spMkLst>
        </pc:spChg>
        <pc:spChg chg="mod">
          <ac:chgData name="Kyeremeh Williams" userId="50091d51-a052-420d-88a9-aee95f4cc9d8" providerId="ADAL" clId="{C21664EE-2BCE-410D-AD69-6474E47C555C}" dt="2025-07-06T00:34:32.801" v="705" actId="20577"/>
          <ac:spMkLst>
            <pc:docMk/>
            <pc:sldMk cId="2121793513" sldId="2147469968"/>
            <ac:spMk id="25" creationId="{96604EB6-529A-01D3-67FD-A2E2F9A31914}"/>
          </ac:spMkLst>
        </pc:spChg>
        <pc:spChg chg="mod">
          <ac:chgData name="Kyeremeh Williams" userId="50091d51-a052-420d-88a9-aee95f4cc9d8" providerId="ADAL" clId="{C21664EE-2BCE-410D-AD69-6474E47C555C}" dt="2025-07-05T23:37:19.601" v="462" actId="20577"/>
          <ac:spMkLst>
            <pc:docMk/>
            <pc:sldMk cId="2121793513" sldId="2147469968"/>
            <ac:spMk id="26" creationId="{0EEC400A-D62C-5BA6-9152-586C6DDE2307}"/>
          </ac:spMkLst>
        </pc:spChg>
        <pc:spChg chg="mod">
          <ac:chgData name="Kyeremeh Williams" userId="50091d51-a052-420d-88a9-aee95f4cc9d8" providerId="ADAL" clId="{C21664EE-2BCE-410D-AD69-6474E47C555C}" dt="2025-07-06T00:15:44.115" v="586" actId="20577"/>
          <ac:spMkLst>
            <pc:docMk/>
            <pc:sldMk cId="2121793513" sldId="2147469968"/>
            <ac:spMk id="27" creationId="{F162BBC2-7507-DDA6-5A9A-677867567002}"/>
          </ac:spMkLst>
        </pc:spChg>
        <pc:spChg chg="add del mod">
          <ac:chgData name="Kyeremeh Williams" userId="50091d51-a052-420d-88a9-aee95f4cc9d8" providerId="ADAL" clId="{C21664EE-2BCE-410D-AD69-6474E47C555C}" dt="2025-07-06T00:39:27.889" v="713" actId="931"/>
          <ac:spMkLst>
            <pc:docMk/>
            <pc:sldMk cId="2121793513" sldId="2147469968"/>
            <ac:spMk id="34" creationId="{0BB5354D-F077-76C0-F60C-310EFA47D7F0}"/>
          </ac:spMkLst>
        </pc:spChg>
        <pc:spChg chg="mod">
          <ac:chgData name="Kyeremeh Williams" userId="50091d51-a052-420d-88a9-aee95f4cc9d8" providerId="ADAL" clId="{C21664EE-2BCE-410D-AD69-6474E47C555C}" dt="2025-07-05T23:15:39.575" v="359" actId="20577"/>
          <ac:spMkLst>
            <pc:docMk/>
            <pc:sldMk cId="2121793513" sldId="2147469968"/>
            <ac:spMk id="43" creationId="{BB74BA70-64B5-88B0-D5E2-C517C73200DE}"/>
          </ac:spMkLst>
        </pc:spChg>
        <pc:spChg chg="mod">
          <ac:chgData name="Kyeremeh Williams" userId="50091d51-a052-420d-88a9-aee95f4cc9d8" providerId="ADAL" clId="{C21664EE-2BCE-410D-AD69-6474E47C555C}" dt="2025-07-06T00:42:04.355" v="737" actId="20577"/>
          <ac:spMkLst>
            <pc:docMk/>
            <pc:sldMk cId="2121793513" sldId="2147469968"/>
            <ac:spMk id="44" creationId="{D2632A46-B392-B1D3-E109-B0D5DA161481}"/>
          </ac:spMkLst>
        </pc:spChg>
        <pc:picChg chg="add del mod modCrop">
          <ac:chgData name="Kyeremeh Williams" userId="50091d51-a052-420d-88a9-aee95f4cc9d8" providerId="ADAL" clId="{C21664EE-2BCE-410D-AD69-6474E47C555C}" dt="2025-07-06T00:39:07.324" v="712" actId="478"/>
          <ac:picMkLst>
            <pc:docMk/>
            <pc:sldMk cId="2121793513" sldId="2147469968"/>
            <ac:picMk id="5" creationId="{BE75C1CC-FBE5-9421-AED8-05CED5438463}"/>
          </ac:picMkLst>
        </pc:picChg>
        <pc:picChg chg="add mod">
          <ac:chgData name="Kyeremeh Williams" userId="50091d51-a052-420d-88a9-aee95f4cc9d8" providerId="ADAL" clId="{C21664EE-2BCE-410D-AD69-6474E47C555C}" dt="2025-07-05T23:58:51.045" v="543"/>
          <ac:picMkLst>
            <pc:docMk/>
            <pc:sldMk cId="2121793513" sldId="2147469968"/>
            <ac:picMk id="33" creationId="{4C9B8DC6-CF22-9F85-6E25-B39DEE08687E}"/>
          </ac:picMkLst>
        </pc:picChg>
        <pc:picChg chg="add mod">
          <ac:chgData name="Kyeremeh Williams" userId="50091d51-a052-420d-88a9-aee95f4cc9d8" providerId="ADAL" clId="{C21664EE-2BCE-410D-AD69-6474E47C555C}" dt="2025-07-06T00:01:12.624" v="550" actId="931"/>
          <ac:picMkLst>
            <pc:docMk/>
            <pc:sldMk cId="2121793513" sldId="2147469968"/>
            <ac:picMk id="35" creationId="{3A6FF684-1E8C-22D7-5FB9-A7908A57AF2E}"/>
          </ac:picMkLst>
        </pc:picChg>
        <pc:picChg chg="add mod modCrop">
          <ac:chgData name="Kyeremeh Williams" userId="50091d51-a052-420d-88a9-aee95f4cc9d8" providerId="ADAL" clId="{C21664EE-2BCE-410D-AD69-6474E47C555C}" dt="2025-07-06T00:40:13.398" v="719" actId="18131"/>
          <ac:picMkLst>
            <pc:docMk/>
            <pc:sldMk cId="2121793513" sldId="2147469968"/>
            <ac:picMk id="36" creationId="{29AD5CC4-1EC1-C6A0-3A23-5DBE6CFD18D6}"/>
          </ac:picMkLst>
        </pc:picChg>
        <pc:picChg chg="add mod modCrop">
          <ac:chgData name="Kyeremeh Williams" userId="50091d51-a052-420d-88a9-aee95f4cc9d8" providerId="ADAL" clId="{C21664EE-2BCE-410D-AD69-6474E47C555C}" dt="2025-07-06T00:38:23.677" v="710" actId="18131"/>
          <ac:picMkLst>
            <pc:docMk/>
            <pc:sldMk cId="2121793513" sldId="2147469968"/>
            <ac:picMk id="37" creationId="{AE8593DD-1E6B-A123-4ABE-4E5120A5AF05}"/>
          </ac:picMkLst>
        </pc:picChg>
        <pc:picChg chg="add mod">
          <ac:chgData name="Kyeremeh Williams" userId="50091d51-a052-420d-88a9-aee95f4cc9d8" providerId="ADAL" clId="{C21664EE-2BCE-410D-AD69-6474E47C555C}" dt="2025-07-06T00:02:59.969" v="557" actId="962"/>
          <ac:picMkLst>
            <pc:docMk/>
            <pc:sldMk cId="2121793513" sldId="2147469968"/>
            <ac:picMk id="39" creationId="{605E15EA-42DF-859F-2870-540EB2F62B3E}"/>
          </ac:picMkLst>
        </pc:picChg>
        <pc:picChg chg="add del mod">
          <ac:chgData name="Kyeremeh Williams" userId="50091d51-a052-420d-88a9-aee95f4cc9d8" providerId="ADAL" clId="{C21664EE-2BCE-410D-AD69-6474E47C555C}" dt="2025-07-06T00:37:25.416" v="706" actId="478"/>
          <ac:picMkLst>
            <pc:docMk/>
            <pc:sldMk cId="2121793513" sldId="2147469968"/>
            <ac:picMk id="42" creationId="{8D407D32-C4D5-4C2F-47E2-3E06101FF442}"/>
          </ac:picMkLst>
        </pc:picChg>
        <pc:cxnChg chg="add del">
          <ac:chgData name="Kyeremeh Williams" userId="50091d51-a052-420d-88a9-aee95f4cc9d8" providerId="ADAL" clId="{C21664EE-2BCE-410D-AD69-6474E47C555C}" dt="2025-07-05T22:57:36.701" v="35" actId="478"/>
          <ac:cxnSpMkLst>
            <pc:docMk/>
            <pc:sldMk cId="2121793513" sldId="2147469968"/>
            <ac:cxnSpMk id="16" creationId="{3F2CF1FE-A5A1-247A-7D43-36652D745380}"/>
          </ac:cxnSpMkLst>
        </pc:cxnChg>
      </pc:sldChg>
    </pc:docChg>
  </pc:docChgLst>
  <pc:docChgLst>
    <pc:chgData name="Melissa Hungerford" userId="cd0619fc-20b5-4a05-bc68-98e7aafa77d1" providerId="ADAL" clId="{FF936152-1328-40A1-AFBF-384DABA55D49}"/>
    <pc:docChg chg="undo custSel addSld delSld modSld modMainMaster">
      <pc:chgData name="Melissa Hungerford" userId="cd0619fc-20b5-4a05-bc68-98e7aafa77d1" providerId="ADAL" clId="{FF936152-1328-40A1-AFBF-384DABA55D49}" dt="2025-07-02T06:50:36.689" v="541" actId="14100"/>
      <pc:docMkLst>
        <pc:docMk/>
      </pc:docMkLst>
      <pc:sldChg chg="modSp del mod">
        <pc:chgData name="Melissa Hungerford" userId="cd0619fc-20b5-4a05-bc68-98e7aafa77d1" providerId="ADAL" clId="{FF936152-1328-40A1-AFBF-384DABA55D49}" dt="2025-07-02T06:43:49.925" v="58" actId="47"/>
        <pc:sldMkLst>
          <pc:docMk/>
          <pc:sldMk cId="2562385528" sldId="2147469966"/>
        </pc:sldMkLst>
      </pc:sldChg>
      <pc:sldChg chg="add del">
        <pc:chgData name="Melissa Hungerford" userId="cd0619fc-20b5-4a05-bc68-98e7aafa77d1" providerId="ADAL" clId="{FF936152-1328-40A1-AFBF-384DABA55D49}" dt="2025-07-02T06:43:49.925" v="58" actId="47"/>
        <pc:sldMkLst>
          <pc:docMk/>
          <pc:sldMk cId="3262103036" sldId="2147469967"/>
        </pc:sldMkLst>
      </pc:sldChg>
      <pc:sldChg chg="addSp delSp modSp add mod">
        <pc:chgData name="Melissa Hungerford" userId="cd0619fc-20b5-4a05-bc68-98e7aafa77d1" providerId="ADAL" clId="{FF936152-1328-40A1-AFBF-384DABA55D49}" dt="2025-07-02T06:50:36.689" v="541" actId="14100"/>
        <pc:sldMkLst>
          <pc:docMk/>
          <pc:sldMk cId="2121793513" sldId="2147469968"/>
        </pc:sldMkLst>
        <pc:spChg chg="mod">
          <ac:chgData name="Melissa Hungerford" userId="cd0619fc-20b5-4a05-bc68-98e7aafa77d1" providerId="ADAL" clId="{FF936152-1328-40A1-AFBF-384DABA55D49}" dt="2025-07-02T06:50:36.689" v="541" actId="14100"/>
          <ac:spMkLst>
            <pc:docMk/>
            <pc:sldMk cId="2121793513" sldId="2147469968"/>
            <ac:spMk id="6" creationId="{942DB024-986A-9D08-44EA-29AB17D875D0}"/>
          </ac:spMkLst>
        </pc:spChg>
        <pc:spChg chg="mod">
          <ac:chgData name="Melissa Hungerford" userId="cd0619fc-20b5-4a05-bc68-98e7aafa77d1" providerId="ADAL" clId="{FF936152-1328-40A1-AFBF-384DABA55D49}" dt="2025-07-02T06:50:36.689" v="541" actId="14100"/>
          <ac:spMkLst>
            <pc:docMk/>
            <pc:sldMk cId="2121793513" sldId="2147469968"/>
            <ac:spMk id="7" creationId="{9B36F9C6-8DF4-6A89-D09C-A9C68D90BAA3}"/>
          </ac:spMkLst>
        </pc:spChg>
        <pc:spChg chg="mod">
          <ac:chgData name="Melissa Hungerford" userId="cd0619fc-20b5-4a05-bc68-98e7aafa77d1" providerId="ADAL" clId="{FF936152-1328-40A1-AFBF-384DABA55D49}" dt="2025-07-02T06:49:48.280" v="539" actId="20577"/>
          <ac:spMkLst>
            <pc:docMk/>
            <pc:sldMk cId="2121793513" sldId="2147469968"/>
            <ac:spMk id="15" creationId="{574247FF-CD6D-518C-1D39-697668ADFE66}"/>
          </ac:spMkLst>
        </pc:spChg>
        <pc:spChg chg="mod">
          <ac:chgData name="Melissa Hungerford" userId="cd0619fc-20b5-4a05-bc68-98e7aafa77d1" providerId="ADAL" clId="{FF936152-1328-40A1-AFBF-384DABA55D49}" dt="2025-07-02T06:46:56.744" v="150" actId="20577"/>
          <ac:spMkLst>
            <pc:docMk/>
            <pc:sldMk cId="2121793513" sldId="2147469968"/>
            <ac:spMk id="25" creationId="{96604EB6-529A-01D3-67FD-A2E2F9A31914}"/>
          </ac:spMkLst>
        </pc:spChg>
        <pc:cxnChg chg="mod">
          <ac:chgData name="Melissa Hungerford" userId="cd0619fc-20b5-4a05-bc68-98e7aafa77d1" providerId="ADAL" clId="{FF936152-1328-40A1-AFBF-384DABA55D49}" dt="2025-07-02T06:45:49.185" v="98" actId="1036"/>
          <ac:cxnSpMkLst>
            <pc:docMk/>
            <pc:sldMk cId="2121793513" sldId="2147469968"/>
            <ac:cxnSpMk id="18" creationId="{0B769867-0486-16CA-DA5C-18218092361C}"/>
          </ac:cxnSpMkLst>
        </pc:cxnChg>
      </pc:sldChg>
      <pc:sldChg chg="add del">
        <pc:chgData name="Melissa Hungerford" userId="cd0619fc-20b5-4a05-bc68-98e7aafa77d1" providerId="ADAL" clId="{FF936152-1328-40A1-AFBF-384DABA55D49}" dt="2025-07-02T06:50:11.716" v="540" actId="47"/>
        <pc:sldMkLst>
          <pc:docMk/>
          <pc:sldMk cId="3475601019" sldId="2147469969"/>
        </pc:sldMkLst>
      </pc:sldChg>
      <pc:sldMasterChg chg="modSldLayout">
        <pc:chgData name="Melissa Hungerford" userId="cd0619fc-20b5-4a05-bc68-98e7aafa77d1" providerId="ADAL" clId="{FF936152-1328-40A1-AFBF-384DABA55D49}" dt="2025-07-02T06:42:47.218" v="54" actId="1035"/>
        <pc:sldMasterMkLst>
          <pc:docMk/>
          <pc:sldMasterMk cId="1202980181" sldId="2147483660"/>
        </pc:sldMasterMkLst>
        <pc:sldLayoutChg chg="addSp delSp modSp mod">
          <pc:chgData name="Melissa Hungerford" userId="cd0619fc-20b5-4a05-bc68-98e7aafa77d1" providerId="ADAL" clId="{FF936152-1328-40A1-AFBF-384DABA55D49}" dt="2025-07-02T06:42:47.218" v="54" actId="1035"/>
          <pc:sldLayoutMkLst>
            <pc:docMk/>
            <pc:sldMasterMk cId="1202980181" sldId="2147483660"/>
            <pc:sldLayoutMk cId="1043921314" sldId="2147483698"/>
          </pc:sldLayoutMkLst>
          <pc:spChg chg="add del mod">
            <ac:chgData name="Melissa Hungerford" userId="cd0619fc-20b5-4a05-bc68-98e7aafa77d1" providerId="ADAL" clId="{FF936152-1328-40A1-AFBF-384DABA55D49}" dt="2025-07-02T06:42:47.218" v="54" actId="1035"/>
            <ac:spMkLst>
              <pc:docMk/>
              <pc:sldMasterMk cId="1202980181" sldId="2147483660"/>
              <pc:sldLayoutMk cId="1043921314" sldId="2147483698"/>
              <ac:spMk id="29" creationId="{CC216ED6-C76C-06C6-A792-DD0FDB5B2422}"/>
            </ac:spMkLst>
          </pc:spChg>
          <pc:spChg chg="add del mod">
            <ac:chgData name="Melissa Hungerford" userId="cd0619fc-20b5-4a05-bc68-98e7aafa77d1" providerId="ADAL" clId="{FF936152-1328-40A1-AFBF-384DABA55D49}" dt="2025-07-02T06:42:47.218" v="54" actId="1035"/>
            <ac:spMkLst>
              <pc:docMk/>
              <pc:sldMasterMk cId="1202980181" sldId="2147483660"/>
              <pc:sldLayoutMk cId="1043921314" sldId="2147483698"/>
              <ac:spMk id="30" creationId="{297923B6-CE88-BEA1-2C1D-849EBA00FECA}"/>
            </ac:spMkLst>
          </pc:spChg>
          <pc:grpChg chg="mod">
            <ac:chgData name="Melissa Hungerford" userId="cd0619fc-20b5-4a05-bc68-98e7aafa77d1" providerId="ADAL" clId="{FF936152-1328-40A1-AFBF-384DABA55D49}" dt="2025-07-02T06:42:47.218" v="54" actId="1035"/>
            <ac:grpSpMkLst>
              <pc:docMk/>
              <pc:sldMasterMk cId="1202980181" sldId="2147483660"/>
              <pc:sldLayoutMk cId="1043921314" sldId="2147483698"/>
              <ac:grpSpMk id="23" creationId="{B5620240-166A-0AB6-6D18-A52A6412F437}"/>
            </ac:grpSpMkLst>
          </pc:grpChg>
        </pc:sldLayoutChg>
      </pc:sldMasterChg>
      <pc:sldMasterChg chg="modSldLayout">
        <pc:chgData name="Melissa Hungerford" userId="cd0619fc-20b5-4a05-bc68-98e7aafa77d1" providerId="ADAL" clId="{FF936152-1328-40A1-AFBF-384DABA55D49}" dt="2025-07-02T06:45:28.840" v="78" actId="1036"/>
        <pc:sldMasterMkLst>
          <pc:docMk/>
          <pc:sldMasterMk cId="3121679570" sldId="2147483700"/>
        </pc:sldMasterMkLst>
        <pc:sldLayoutChg chg="modSp mod">
          <pc:chgData name="Melissa Hungerford" userId="cd0619fc-20b5-4a05-bc68-98e7aafa77d1" providerId="ADAL" clId="{FF936152-1328-40A1-AFBF-384DABA55D49}" dt="2025-07-02T06:45:28.840" v="78" actId="1036"/>
          <pc:sldLayoutMkLst>
            <pc:docMk/>
            <pc:sldMasterMk cId="3121679570" sldId="2147483700"/>
            <pc:sldLayoutMk cId="1626055876" sldId="2147483714"/>
          </pc:sldLayoutMkLst>
          <pc:spChg chg="mod">
            <ac:chgData name="Melissa Hungerford" userId="cd0619fc-20b5-4a05-bc68-98e7aafa77d1" providerId="ADAL" clId="{FF936152-1328-40A1-AFBF-384DABA55D49}" dt="2025-07-02T06:45:28.840" v="78" actId="1036"/>
            <ac:spMkLst>
              <pc:docMk/>
              <pc:sldMasterMk cId="3121679570" sldId="2147483700"/>
              <pc:sldLayoutMk cId="1626055876" sldId="2147483714"/>
              <ac:spMk id="29" creationId="{CC216ED6-C76C-06C6-A792-DD0FDB5B2422}"/>
            </ac:spMkLst>
          </pc:spChg>
          <pc:spChg chg="mod">
            <ac:chgData name="Melissa Hungerford" userId="cd0619fc-20b5-4a05-bc68-98e7aafa77d1" providerId="ADAL" clId="{FF936152-1328-40A1-AFBF-384DABA55D49}" dt="2025-07-02T06:45:28.840" v="78" actId="1036"/>
            <ac:spMkLst>
              <pc:docMk/>
              <pc:sldMasterMk cId="3121679570" sldId="2147483700"/>
              <pc:sldLayoutMk cId="1626055876" sldId="2147483714"/>
              <ac:spMk id="30" creationId="{297923B6-CE88-BEA1-2C1D-849EBA00FECA}"/>
            </ac:spMkLst>
          </pc:spChg>
          <pc:grpChg chg="mod">
            <ac:chgData name="Melissa Hungerford" userId="cd0619fc-20b5-4a05-bc68-98e7aafa77d1" providerId="ADAL" clId="{FF936152-1328-40A1-AFBF-384DABA55D49}" dt="2025-07-02T06:45:28.840" v="78" actId="1036"/>
            <ac:grpSpMkLst>
              <pc:docMk/>
              <pc:sldMasterMk cId="3121679570" sldId="2147483700"/>
              <pc:sldLayoutMk cId="1626055876" sldId="2147483714"/>
              <ac:grpSpMk id="23" creationId="{B5620240-166A-0AB6-6D18-A52A6412F437}"/>
            </ac:grpSpMkLst>
          </pc:grpChg>
        </pc:sldLayoutChg>
      </pc:sldMaster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jp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4.jpg"/><Relationship Id="rId7" Type="http://schemas.openxmlformats.org/officeDocument/2006/relationships/image" Target="../media/image18.sv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Placeholder 36" descr="A person in a blue suit&#10;&#10;AI-generated content may be incorrect.">
            <a:extLst>
              <a:ext uri="{FF2B5EF4-FFF2-40B4-BE49-F238E27FC236}">
                <a16:creationId xmlns:a16="http://schemas.microsoft.com/office/drawing/2014/main" id="{AE8593DD-1E6B-A123-4ABE-4E5120A5AF0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-4226" t="3835" r="4226" b="24737"/>
          <a:stretch>
            <a:fillRect/>
          </a:stretch>
        </p:blipFill>
        <p:spPr>
          <a:xfrm>
            <a:off x="772459" y="1480893"/>
            <a:ext cx="1668464" cy="1668464"/>
          </a:xfrm>
        </p:spPr>
      </p:pic>
      <p:pic>
        <p:nvPicPr>
          <p:cNvPr id="39" name="Picture Placeholder 38" descr="A person playing golf on a golf course&#10;&#10;AI-generated content may be incorrect.">
            <a:extLst>
              <a:ext uri="{FF2B5EF4-FFF2-40B4-BE49-F238E27FC236}">
                <a16:creationId xmlns:a16="http://schemas.microsoft.com/office/drawing/2014/main" id="{605E15EA-42DF-859F-2870-540EB2F62B3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11086" r="11086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1878898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Sustainability Coordinator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Seven years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Tagro Eco-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Louisbolk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Institute, Cocoa Merchants 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Gh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. Ltd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Progressive career development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Simon, Aikins, Mashal &amp; Alex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Rea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ding,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adventurous  &amp; bonding with family and friends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ufu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&amp;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Ampesi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‘S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ee Them A Come”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Joseph Hills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William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Kyeremeh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 William 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Calm, Observant</a:t>
            </a:r>
            <a:r>
              <a:rPr lang="en-US" sz="1200" b="0" dirty="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, analytic, adventurous and open to learning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  <p:pic>
        <p:nvPicPr>
          <p:cNvPr id="36" name="Picture Placeholder 35" descr="A person standing on a dock with boats in the background&#10;&#10;AI-generated content may be incorrect.">
            <a:extLst>
              <a:ext uri="{FF2B5EF4-FFF2-40B4-BE49-F238E27FC236}">
                <a16:creationId xmlns:a16="http://schemas.microsoft.com/office/drawing/2014/main" id="{29AD5CC4-1EC1-C6A0-3A23-5DBE6CFD18D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8"/>
          <a:srcRect l="347" t="7455" r="-347" b="20268"/>
          <a:stretch>
            <a:fillRect/>
          </a:stretch>
        </p:blipFill>
        <p:spPr>
          <a:xfrm>
            <a:off x="9236022" y="4318075"/>
            <a:ext cx="2316872" cy="2231641"/>
          </a:xfrm>
        </p:spPr>
      </p:pic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10031</TotalTime>
  <Words>108</Words>
  <Application>Microsoft Office PowerPoint</Application>
  <PresentationFormat>Widescreen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Kyeremeh Williams</cp:lastModifiedBy>
  <cp:revision>77</cp:revision>
  <dcterms:created xsi:type="dcterms:W3CDTF">2022-11-27T12:58:00Z</dcterms:created>
  <dcterms:modified xsi:type="dcterms:W3CDTF">2025-07-06T00:42:11Z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